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D7F1E-CA7D-4D29-9F45-91AC14AFEB5F}" v="41" dt="2024-05-13T10:13:07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7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a D'Agnelli" userId="3e4deca914db8b45" providerId="LiveId" clId="{5A2D7F1E-CA7D-4D29-9F45-91AC14AFEB5F}"/>
    <pc:docChg chg="undo custSel modSld">
      <pc:chgData name="Simona D'Agnelli" userId="3e4deca914db8b45" providerId="LiveId" clId="{5A2D7F1E-CA7D-4D29-9F45-91AC14AFEB5F}" dt="2024-05-13T10:14:27.990" v="300" actId="1076"/>
      <pc:docMkLst>
        <pc:docMk/>
      </pc:docMkLst>
      <pc:sldChg chg="addSp delSp modSp mod">
        <pc:chgData name="Simona D'Agnelli" userId="3e4deca914db8b45" providerId="LiveId" clId="{5A2D7F1E-CA7D-4D29-9F45-91AC14AFEB5F}" dt="2024-05-13T10:14:27.990" v="300" actId="1076"/>
        <pc:sldMkLst>
          <pc:docMk/>
          <pc:sldMk cId="91744028" sldId="257"/>
        </pc:sldMkLst>
        <pc:spChg chg="mod">
          <ac:chgData name="Simona D'Agnelli" userId="3e4deca914db8b45" providerId="LiveId" clId="{5A2D7F1E-CA7D-4D29-9F45-91AC14AFEB5F}" dt="2024-05-13T10:14:27.990" v="300" actId="1076"/>
          <ac:spMkLst>
            <pc:docMk/>
            <pc:sldMk cId="91744028" sldId="257"/>
            <ac:spMk id="3" creationId="{DA75F93F-B9C6-5C0A-457A-DD00470961BF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7" creationId="{F3060C83-F051-4F0E-ABAD-AA0DFC48B218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9" creationId="{83C98ABE-055B-441F-B07E-44F97F083C39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11" creationId="{29FDB030-9B49-4CED-8CCD-4D99382388AC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13" creationId="{3783CA14-24A1-485C-8B30-D6A5D87987AD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15" creationId="{9A97C86A-04D6-40F7-AE84-31AB43E6A846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17" creationId="{FF9F2414-84E8-453E-B1F3-389FDE8192D9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19" creationId="{3ECA69A1-7536-43AC-85EF-C7106179F5ED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24" creationId="{DBC6133C-0615-4CE4-9132-37E609A9BDFA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26" creationId="{169CC832-2974-4E8D-90ED-3E2941BA7336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28" creationId="{55222F96-971A-4F90-B841-6BAB416C7AC1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30" creationId="{08980754-6F4B-43C9-B9BE-127B6BED6586}"/>
          </ac:spMkLst>
        </pc:spChg>
        <pc:spChg chg="add del">
          <ac:chgData name="Simona D'Agnelli" userId="3e4deca914db8b45" providerId="LiveId" clId="{5A2D7F1E-CA7D-4D29-9F45-91AC14AFEB5F}" dt="2024-05-13T10:08:59.477" v="261" actId="26606"/>
          <ac:spMkLst>
            <pc:docMk/>
            <pc:sldMk cId="91744028" sldId="257"/>
            <ac:spMk id="32" creationId="{2C1BBA94-3F40-40AA-8BB9-E69E25E537C1}"/>
          </ac:spMkLst>
        </pc:spChg>
        <pc:graphicFrameChg chg="del mod modGraphic">
          <ac:chgData name="Simona D'Agnelli" userId="3e4deca914db8b45" providerId="LiveId" clId="{5A2D7F1E-CA7D-4D29-9F45-91AC14AFEB5F}" dt="2024-05-13T10:08:12.578" v="250" actId="478"/>
          <ac:graphicFrameMkLst>
            <pc:docMk/>
            <pc:sldMk cId="91744028" sldId="257"/>
            <ac:graphicFrameMk id="2" creationId="{8188B54A-D159-FA0D-7427-05BD117BBE33}"/>
          </ac:graphicFrameMkLst>
        </pc:graphicFrameChg>
        <pc:graphicFrameChg chg="add mod">
          <ac:chgData name="Simona D'Agnelli" userId="3e4deca914db8b45" providerId="LiveId" clId="{5A2D7F1E-CA7D-4D29-9F45-91AC14AFEB5F}" dt="2024-05-13T10:08:14.886" v="251"/>
          <ac:graphicFrameMkLst>
            <pc:docMk/>
            <pc:sldMk cId="91744028" sldId="257"/>
            <ac:graphicFrameMk id="4" creationId="{CAEA5FDD-1232-3321-D0AC-2D1EE399DD0B}"/>
          </ac:graphicFrameMkLst>
        </pc:graphicFrameChg>
        <pc:graphicFrameChg chg="add del mod modGraphic">
          <ac:chgData name="Simona D'Agnelli" userId="3e4deca914db8b45" providerId="LiveId" clId="{5A2D7F1E-CA7D-4D29-9F45-91AC14AFEB5F}" dt="2024-05-13T10:08:52.866" v="258" actId="478"/>
          <ac:graphicFrameMkLst>
            <pc:docMk/>
            <pc:sldMk cId="91744028" sldId="257"/>
            <ac:graphicFrameMk id="5" creationId="{3F706E14-CBC5-B2CA-CEBD-BFCE6C7B701B}"/>
          </ac:graphicFrameMkLst>
        </pc:graphicFrameChg>
        <pc:graphicFrameChg chg="add mod modGraphic">
          <ac:chgData name="Simona D'Agnelli" userId="3e4deca914db8b45" providerId="LiveId" clId="{5A2D7F1E-CA7D-4D29-9F45-91AC14AFEB5F}" dt="2024-05-13T10:08:59.477" v="261" actId="26606"/>
          <ac:graphicFrameMkLst>
            <pc:docMk/>
            <pc:sldMk cId="91744028" sldId="257"/>
            <ac:graphicFrameMk id="6" creationId="{02DFE886-8A77-3C09-7BEF-965D99BB85EE}"/>
          </ac:graphicFrameMkLst>
        </pc:graphicFrameChg>
        <pc:graphicFrameChg chg="add mod">
          <ac:chgData name="Simona D'Agnelli" userId="3e4deca914db8b45" providerId="LiveId" clId="{5A2D7F1E-CA7D-4D29-9F45-91AC14AFEB5F}" dt="2024-05-13T10:09:07.987" v="262"/>
          <ac:graphicFrameMkLst>
            <pc:docMk/>
            <pc:sldMk cId="91744028" sldId="257"/>
            <ac:graphicFrameMk id="8" creationId="{D079A33B-A647-BBF5-63CC-9D0353F66AA7}"/>
          </ac:graphicFrameMkLst>
        </pc:graphicFrameChg>
        <pc:graphicFrameChg chg="add del mod modGraphic">
          <ac:chgData name="Simona D'Agnelli" userId="3e4deca914db8b45" providerId="LiveId" clId="{5A2D7F1E-CA7D-4D29-9F45-91AC14AFEB5F}" dt="2024-05-13T10:10:43.818" v="274" actId="478"/>
          <ac:graphicFrameMkLst>
            <pc:docMk/>
            <pc:sldMk cId="91744028" sldId="257"/>
            <ac:graphicFrameMk id="10" creationId="{668ED850-13D3-041F-430C-91E51A0D6226}"/>
          </ac:graphicFrameMkLst>
        </pc:graphicFrameChg>
        <pc:graphicFrameChg chg="add mod">
          <ac:chgData name="Simona D'Agnelli" userId="3e4deca914db8b45" providerId="LiveId" clId="{5A2D7F1E-CA7D-4D29-9F45-91AC14AFEB5F}" dt="2024-05-13T10:10:45.059" v="275"/>
          <ac:graphicFrameMkLst>
            <pc:docMk/>
            <pc:sldMk cId="91744028" sldId="257"/>
            <ac:graphicFrameMk id="12" creationId="{79A42218-84D6-04ED-4021-5BE8A2C2374C}"/>
          </ac:graphicFrameMkLst>
        </pc:graphicFrameChg>
        <pc:graphicFrameChg chg="add del mod modGraphic">
          <ac:chgData name="Simona D'Agnelli" userId="3e4deca914db8b45" providerId="LiveId" clId="{5A2D7F1E-CA7D-4D29-9F45-91AC14AFEB5F}" dt="2024-05-13T10:12:40.091" v="282" actId="478"/>
          <ac:graphicFrameMkLst>
            <pc:docMk/>
            <pc:sldMk cId="91744028" sldId="257"/>
            <ac:graphicFrameMk id="14" creationId="{1B91C5D9-A5FF-1325-95FA-298647B57D14}"/>
          </ac:graphicFrameMkLst>
        </pc:graphicFrameChg>
        <pc:graphicFrameChg chg="add mod">
          <ac:chgData name="Simona D'Agnelli" userId="3e4deca914db8b45" providerId="LiveId" clId="{5A2D7F1E-CA7D-4D29-9F45-91AC14AFEB5F}" dt="2024-05-13T10:12:41.426" v="283"/>
          <ac:graphicFrameMkLst>
            <pc:docMk/>
            <pc:sldMk cId="91744028" sldId="257"/>
            <ac:graphicFrameMk id="16" creationId="{FA11CE0A-7D89-474B-A7B0-6F62476C499B}"/>
          </ac:graphicFrameMkLst>
        </pc:graphicFrameChg>
        <pc:graphicFrameChg chg="add mod modGraphic">
          <ac:chgData name="Simona D'Agnelli" userId="3e4deca914db8b45" providerId="LiveId" clId="{5A2D7F1E-CA7D-4D29-9F45-91AC14AFEB5F}" dt="2024-05-13T10:14:24.191" v="299" actId="1076"/>
          <ac:graphicFrameMkLst>
            <pc:docMk/>
            <pc:sldMk cId="91744028" sldId="257"/>
            <ac:graphicFrameMk id="18" creationId="{DD972E74-B522-2E62-F710-10085727C58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310B5B-7600-8F98-2CB0-863ADD7B2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8AFACF-E318-EC27-CAE7-E1949E8C9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9953BB-D02F-01A0-1C74-DDA637A62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D30F4D-385C-C332-62A1-8FEF73B2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4BD594-7060-BFFB-E2F9-5BB45B0E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4A619-56CF-ED3B-4DF5-D8BBDEE9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7187B8-4C50-2C96-98D2-2D9C10A8B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27FF3B-3E38-7306-7703-D6D18F168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BF4494-E8AB-7555-9277-E7FDDB40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96AAB0-F315-8EA1-918A-745DF862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7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AAEE13F-E6DF-447C-CDD3-E76FECBF1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9B4BFA-E5E8-546D-26DF-74F825BC1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CE48B9-3EC9-387D-B2E4-EC5E7B7A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619AFA-FB30-5886-7324-CE4B519D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5E3AE5-66A7-F560-22A1-88D2ED901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35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FD64F9-F04F-B9DE-A1AF-A2977B140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1C9839-19FB-98C7-D86F-7E4AFFF51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422936-235D-00B6-3D88-56C9C605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B41932-36A3-6F05-A1CC-FD3C8A54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31646D-6E35-A784-4620-795132EAF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15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7C67F-46B6-C68E-2DD1-CD6B4D67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3B1370-BC7F-0BB0-8B30-FACA0DA7C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CB9542-A7FF-2C77-6051-66F85EB2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797FA2-177A-A778-0185-25E34960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FB97A-4FBF-2882-1C3B-EB095AFB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14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C9DBD1-9898-DE69-3368-C0BC6A2B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12ABCC-D446-DBF7-9BA3-C00F8A6E9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D535FE4-71FD-CD81-AB6D-22C094F8E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CC3D3C-980F-F110-0284-981F866B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2700E1-3593-E4A8-1449-D7BDE835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552E52-453C-17A7-049B-C209CA41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54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9DDAA0-FD16-E695-C4BB-EC585F833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F48E88-3247-A571-E4CD-B75F2C281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C1EF77-D4AE-CF59-3347-A6318F118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B2CB448-59E1-96BA-7674-0B4E1EE96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00A8553-E34E-D640-153D-0C7F17756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976CFD-E245-B3EB-AA18-9E18E5A1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40C04E8-DA74-AD42-0AFB-600E5A3F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448431C-5A93-C2EE-0533-CF14B890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91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56F4E5-6DEE-8FD8-CC64-EFB6A86D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B9BEEF0-52E9-E805-ED78-451C01F3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FAA70CF-5027-1A33-62ED-829C73AF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9CA2BD-6CA3-0A78-D83A-E992442E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95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380F9AD-6C1D-346B-4E7E-A5AC19B1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6909B1-BF7D-0A8F-F228-093DB522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BB2F2E-7963-D832-8F75-916C9A6C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06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23CCA-9AFF-5A0A-9602-B2A9C529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8AAA40-237D-E3E3-C5B5-8C1B0265E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4185BD-A51A-8AAE-7E7F-9997DE815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A42074-507E-C394-30CD-C5102741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A09C26-5B8C-E969-E7DF-0F98D332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73CB7E-152E-2B57-2BE7-CCDD70C8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02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EE2D48-3112-8904-799D-ABB59F60B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61A8BBE-7251-FF03-3317-DB6B5D3D8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B37C77-41DF-CEF5-AEE9-1515722C8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341ADB-2C78-1292-AC5B-CBD166AFE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1E5797-54E5-BD66-28A3-05D0AA19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6AC398-B259-17DD-F94E-79E7BEF6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40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1EF035-618C-1535-C122-8D8BE3243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CC0D1D-E29C-4B8F-CA70-80F5932E1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029FC4-2633-632E-9D70-3AF01E45A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D67B74-F3B0-4B9C-BD6D-9B5E3EB5F469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6678E5-4656-5A5C-C24E-46D7F90D0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011375-C9EE-7754-4911-25236EDE3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A0684E-45D9-4B42-A2DE-A3BE828287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70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data=!4m2!3m1!1s0x47806bfb5c248a41:0xcc9a87e301f9ebe8?sa=X&amp;ved=1t:8290&amp;ictx=111" TargetMode="External"/><Relationship Id="rId2" Type="http://schemas.openxmlformats.org/officeDocument/2006/relationships/hyperlink" Target="https://www.google.com/maps/place/data=!4m2!3m1!1s0x47806a834b42d0ab:0xfea9fd2aaaf090e0?sa=X&amp;ved=1t:8290&amp;ictx=11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A75F93F-B9C6-5C0A-457A-DD00470961BF}"/>
              </a:ext>
            </a:extLst>
          </p:cNvPr>
          <p:cNvSpPr txBox="1"/>
          <p:nvPr/>
        </p:nvSpPr>
        <p:spPr>
          <a:xfrm>
            <a:off x="348798" y="6086296"/>
            <a:ext cx="10748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E’ </a:t>
            </a:r>
            <a:r>
              <a:rPr lang="it-IT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obbligatorio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l’uso di abbigliamento sportivo per partecipare alle esercitazioni pratiche</a:t>
            </a:r>
          </a:p>
        </p:txBody>
      </p:sp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DD972E74-B522-2E62-F710-10085727C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30841"/>
              </p:ext>
            </p:extLst>
          </p:nvPr>
        </p:nvGraphicFramePr>
        <p:xfrm>
          <a:off x="442506" y="689484"/>
          <a:ext cx="11063907" cy="5269162"/>
        </p:xfrm>
        <a:graphic>
          <a:graphicData uri="http://schemas.openxmlformats.org/drawingml/2006/table">
            <a:tbl>
              <a:tblPr/>
              <a:tblGrid>
                <a:gridCol w="1622249">
                  <a:extLst>
                    <a:ext uri="{9D8B030D-6E8A-4147-A177-3AD203B41FA5}">
                      <a16:colId xmlns:a16="http://schemas.microsoft.com/office/drawing/2014/main" val="1936432072"/>
                    </a:ext>
                  </a:extLst>
                </a:gridCol>
                <a:gridCol w="2789581">
                  <a:extLst>
                    <a:ext uri="{9D8B030D-6E8A-4147-A177-3AD203B41FA5}">
                      <a16:colId xmlns:a16="http://schemas.microsoft.com/office/drawing/2014/main" val="4152268994"/>
                    </a:ext>
                  </a:extLst>
                </a:gridCol>
                <a:gridCol w="2789581">
                  <a:extLst>
                    <a:ext uri="{9D8B030D-6E8A-4147-A177-3AD203B41FA5}">
                      <a16:colId xmlns:a16="http://schemas.microsoft.com/office/drawing/2014/main" val="796161481"/>
                    </a:ext>
                  </a:extLst>
                </a:gridCol>
                <a:gridCol w="1818516">
                  <a:extLst>
                    <a:ext uri="{9D8B030D-6E8A-4147-A177-3AD203B41FA5}">
                      <a16:colId xmlns:a16="http://schemas.microsoft.com/office/drawing/2014/main" val="37036962"/>
                    </a:ext>
                  </a:extLst>
                </a:gridCol>
                <a:gridCol w="2043980">
                  <a:extLst>
                    <a:ext uri="{9D8B030D-6E8A-4147-A177-3AD203B41FA5}">
                      <a16:colId xmlns:a16="http://schemas.microsoft.com/office/drawing/2014/main" val="3787941152"/>
                    </a:ext>
                  </a:extLst>
                </a:gridCol>
              </a:tblGrid>
              <a:tr h="24496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PROGRAMMA CORSO DI GINNASTICA POSTURALE - CSEN PARMA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488770"/>
                  </a:ext>
                </a:extLst>
              </a:tr>
              <a:tr h="161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GIORNO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ORA</a:t>
                      </a:r>
                    </a:p>
                  </a:txBody>
                  <a:tcPr marL="5339" marR="5339" marT="5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ARGOMENTO </a:t>
                      </a:r>
                    </a:p>
                  </a:txBody>
                  <a:tcPr marL="5339" marR="5339" marT="5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DOCENTE</a:t>
                      </a:r>
                    </a:p>
                  </a:txBody>
                  <a:tcPr marL="5339" marR="5339" marT="5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SEDE</a:t>
                      </a:r>
                    </a:p>
                  </a:txBody>
                  <a:tcPr marL="5339" marR="5339" marT="5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2895487"/>
                  </a:ext>
                </a:extLst>
              </a:tr>
              <a:tr h="225624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15-giu-24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9:00-11:00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Anatomia e Biomeccanica del Rachide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Dott. Giancarlo Capuozzolo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sng" strike="noStrike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Level Rustici - Viale Rustici, 14, 43123 Parma PR</a:t>
                      </a:r>
                      <a:endParaRPr lang="it-IT" sz="900" b="0" i="0" u="sng" strike="noStrike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626677"/>
                  </a:ext>
                </a:extLst>
              </a:tr>
              <a:tr h="1869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11:00-11:15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723940"/>
                  </a:ext>
                </a:extLst>
              </a:tr>
              <a:tr h="1933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11:15-13:00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 Sistema Tonico Posturale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972012"/>
                  </a:ext>
                </a:extLst>
              </a:tr>
              <a:tr h="1933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13:00-14:30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Pausa Pranzo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11675"/>
                  </a:ext>
                </a:extLst>
              </a:tr>
              <a:tr h="1933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14:30- 16:15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Postura e i Meccanismi Regolatori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153197"/>
                  </a:ext>
                </a:extLst>
              </a:tr>
              <a:tr h="18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16:15-16:30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27842"/>
                  </a:ext>
                </a:extLst>
              </a:tr>
              <a:tr h="2320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16:30-18:00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 Principali Alterazioni Posturali 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66163"/>
                  </a:ext>
                </a:extLst>
              </a:tr>
              <a:tr h="257856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16-giu-24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9:00-11:00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ginnastica posturale e le diverse scuole di pensiero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Dott. Giancarlo Capuozzolo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sng" strike="noStrike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Level Rustici - Viale Rustici, 14, 43123 Parma PR</a:t>
                      </a:r>
                      <a:endParaRPr lang="it-IT" sz="900" b="0" i="0" u="sng" strike="noStrike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63310"/>
                  </a:ext>
                </a:extLst>
              </a:tr>
              <a:tr h="2256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11:00-11:15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222388"/>
                  </a:ext>
                </a:extLst>
              </a:tr>
              <a:tr h="2062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11:15-13:00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respirazione diaframmatica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46357"/>
                  </a:ext>
                </a:extLst>
              </a:tr>
              <a:tr h="180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13:00-14:30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Pausa Pranzo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05016"/>
                  </a:ext>
                </a:extLst>
              </a:tr>
              <a:tr h="27793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14:30-16:00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Ruolo della ginnastica posturale nel trattamento e prevenzione dei traumi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71325"/>
                  </a:ext>
                </a:extLst>
              </a:tr>
              <a:tr h="19983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16:00-16:15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033578"/>
                  </a:ext>
                </a:extLst>
              </a:tr>
              <a:tr h="2320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16:15- 18:00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ginnastica posturale associata ai diversi sport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341439"/>
                  </a:ext>
                </a:extLst>
              </a:tr>
              <a:tr h="232069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22-giu-24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9:00-13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Protocolli operativi di ginnastica posturale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Prof.ssa Alessandra Riondino 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sng" strike="noStrike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Level Rustici - Viale Rustici, 14, 43123 Parma PR</a:t>
                      </a:r>
                      <a:endParaRPr lang="it-IT" sz="900" b="0" i="0" u="sng" strike="noStrike">
                        <a:solidFill>
                          <a:srgbClr val="46788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7852422"/>
                  </a:ext>
                </a:extLst>
              </a:tr>
              <a:tr h="21917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13:00-14:30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Pausa Pranzo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621434"/>
                  </a:ext>
                </a:extLst>
              </a:tr>
              <a:tr h="2514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14:30-18:00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Protocolli operativi di ginnastica posturale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41558"/>
                  </a:ext>
                </a:extLst>
              </a:tr>
              <a:tr h="219177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23-giu-24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9:00-13:00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Protocolli operativi di ginnastica posturale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Prof.ssa Alessandra Riondino 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sng" strike="noStrike" dirty="0">
                          <a:solidFill>
                            <a:srgbClr val="46788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Rustici - Viale Rustici, 14, 43123 Parma PR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1288512"/>
                  </a:ext>
                </a:extLst>
              </a:tr>
              <a:tr h="2127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13:00-14:30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Pausa Pranzo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46880"/>
                  </a:ext>
                </a:extLst>
              </a:tr>
              <a:tr h="23851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14:30-16:30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Protocolli operativi di ginnastica posturale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834801"/>
                  </a:ext>
                </a:extLst>
              </a:tr>
              <a:tr h="1933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16:30-16:45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39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32559"/>
                  </a:ext>
                </a:extLst>
              </a:tr>
              <a:tr h="30942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16:45-18:00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ESAME TEORICO PRATICO</a:t>
                      </a:r>
                    </a:p>
                  </a:txBody>
                  <a:tcPr marL="5339" marR="5339" marT="5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Dott. Giancarlo Capuozzolo         Prof.ssa Alessandra Riondino</a:t>
                      </a:r>
                    </a:p>
                  </a:txBody>
                  <a:tcPr marL="288310" marR="5339" marT="5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318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44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D'Agnelli</dc:creator>
  <cp:lastModifiedBy>Simona D'Agnelli</cp:lastModifiedBy>
  <cp:revision>3</cp:revision>
  <dcterms:created xsi:type="dcterms:W3CDTF">2024-03-21T21:20:26Z</dcterms:created>
  <dcterms:modified xsi:type="dcterms:W3CDTF">2024-05-13T10:14:33Z</dcterms:modified>
</cp:coreProperties>
</file>